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752" r:id="rId6"/>
    <p:sldMasterId id="2147483769" r:id="rId7"/>
    <p:sldMasterId id="2147483808" r:id="rId8"/>
  </p:sldMasterIdLst>
  <p:notesMasterIdLst>
    <p:notesMasterId r:id="rId23"/>
  </p:notesMasterIdLst>
  <p:handoutMasterIdLst>
    <p:handoutMasterId r:id="rId24"/>
  </p:handoutMasterIdLst>
  <p:sldIdLst>
    <p:sldId id="279" r:id="rId9"/>
    <p:sldId id="2163" r:id="rId10"/>
    <p:sldId id="2092" r:id="rId11"/>
    <p:sldId id="2150" r:id="rId12"/>
    <p:sldId id="2101" r:id="rId13"/>
    <p:sldId id="2164" r:id="rId14"/>
    <p:sldId id="2165" r:id="rId15"/>
    <p:sldId id="2186" r:id="rId16"/>
    <p:sldId id="2187" r:id="rId17"/>
    <p:sldId id="2202" r:id="rId18"/>
    <p:sldId id="2212" r:id="rId19"/>
    <p:sldId id="2213" r:id="rId20"/>
    <p:sldId id="2214" r:id="rId21"/>
    <p:sldId id="2216" r:id="rId22"/>
  </p:sldIdLst>
  <p:sldSz cx="9144000" cy="6858000" type="screen4x3"/>
  <p:notesSz cx="9940925" cy="68087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BERT Emilie" initials="A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EC0"/>
    <a:srgbClr val="6AA517"/>
    <a:srgbClr val="FF7C80"/>
    <a:srgbClr val="FBFDB5"/>
    <a:srgbClr val="3399FF"/>
    <a:srgbClr val="F8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01355-AF5D-445B-881A-E61B3171EA2F}" v="111" dt="2022-01-06T16:20:55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7" autoAdjust="0"/>
    <p:restoredTop sz="95377" autoAdjust="0"/>
  </p:normalViewPr>
  <p:slideViewPr>
    <p:cSldViewPr>
      <p:cViewPr varScale="1">
        <p:scale>
          <a:sx n="67" d="100"/>
          <a:sy n="67" d="100"/>
        </p:scale>
        <p:origin x="92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62"/>
    </p:cViewPr>
  </p:sorterViewPr>
  <p:notesViewPr>
    <p:cSldViewPr>
      <p:cViewPr varScale="1">
        <p:scale>
          <a:sx n="56" d="100"/>
          <a:sy n="56" d="100"/>
        </p:scale>
        <p:origin x="-1234" y="-91"/>
      </p:cViewPr>
      <p:guideLst>
        <p:guide orient="horz" pos="2145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739" cy="340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9869" y="0"/>
            <a:ext cx="4308737" cy="340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7E21-B403-4282-870D-E633FB166E97}" type="datetimeFigureOut">
              <a:rPr lang="fr-FR" smtClean="0"/>
              <a:pPr/>
              <a:t>31/01/2022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67370"/>
            <a:ext cx="4308739" cy="340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9869" y="6467370"/>
            <a:ext cx="4308737" cy="340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B2D27-307C-4FB2-889B-AAFF288DD3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F8DC92-CFFF-44D3-BCDE-134E3B3AD920}" type="datetimeFigureOut">
              <a:rPr lang="fr-FR"/>
              <a:pPr>
                <a:defRPr/>
              </a:pPr>
              <a:t>31/01/2022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4093" y="3234175"/>
            <a:ext cx="7952739" cy="306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B793A7-F480-4D02-8290-CA68703AC9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31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70250" y="512763"/>
            <a:ext cx="3400425" cy="2551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5493FA-2859-4AC7-95CC-D099D4EF65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7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88"/>
            <a:ext cx="9144000" cy="785812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0396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Image 10" descr="persoGauch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MGEN-BLANC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0075" y="0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8406" y="3473566"/>
            <a:ext cx="4958884" cy="1594722"/>
          </a:xfrm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8406" y="5091172"/>
            <a:ext cx="4958884" cy="85384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161" y="4533072"/>
            <a:ext cx="4821737" cy="5351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75161" y="578620"/>
            <a:ext cx="4821737" cy="3885450"/>
          </a:xfrm>
        </p:spPr>
        <p:txBody>
          <a:bodyPr lIns="86758" tIns="43379" rIns="86758" bIns="43379"/>
          <a:lstStyle>
            <a:lvl1pPr marL="0" indent="0">
              <a:buNone/>
              <a:defRPr sz="3000"/>
            </a:lvl1pPr>
            <a:lvl2pPr marL="433791" indent="0">
              <a:buNone/>
              <a:defRPr sz="2700"/>
            </a:lvl2pPr>
            <a:lvl3pPr marL="867583" indent="0">
              <a:buNone/>
              <a:defRPr sz="2300"/>
            </a:lvl3pPr>
            <a:lvl4pPr marL="1301374" indent="0">
              <a:buNone/>
              <a:defRPr sz="1900"/>
            </a:lvl4pPr>
            <a:lvl5pPr marL="1735165" indent="0">
              <a:buNone/>
              <a:defRPr sz="1900"/>
            </a:lvl5pPr>
            <a:lvl6pPr marL="2168957" indent="0">
              <a:buNone/>
              <a:defRPr sz="1900"/>
            </a:lvl6pPr>
            <a:lvl7pPr marL="2602748" indent="0">
              <a:buNone/>
              <a:defRPr sz="1900"/>
            </a:lvl7pPr>
            <a:lvl8pPr marL="3036540" indent="0">
              <a:buNone/>
              <a:defRPr sz="1900"/>
            </a:lvl8pPr>
            <a:lvl9pPr marL="3470331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75161" y="5068221"/>
            <a:ext cx="4821737" cy="760001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71855" y="364266"/>
            <a:ext cx="1808152" cy="503969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11" y="364266"/>
            <a:ext cx="5290517" cy="503969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66909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44C32FF-DE8B-43C7-B5DA-5A60281525E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01" y="364267"/>
            <a:ext cx="7232606" cy="39424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47401" y="1130259"/>
            <a:ext cx="7232606" cy="4273696"/>
          </a:xfrm>
        </p:spPr>
        <p:txBody>
          <a:bodyPr lIns="86758" tIns="43379" rIns="86758" bIns="43379"/>
          <a:lstStyle/>
          <a:p>
            <a:pPr lvl="0"/>
            <a:endParaRPr lang="fr-FR" noProof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1EDE37E-0DEC-4ADE-B258-7DDF0B94125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01" y="260350"/>
            <a:ext cx="8231065" cy="4191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850" y="1382234"/>
            <a:ext cx="8313058" cy="393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713539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2635BB0-7E1D-4D96-BD5F-4493360FD7A6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3160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88"/>
            <a:ext cx="9144000" cy="785812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0396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Image 10" descr="persoGauch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MGEN-BLANC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0075" y="0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8406" y="3473566"/>
            <a:ext cx="4958884" cy="1594722"/>
          </a:xfrm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8406" y="5091172"/>
            <a:ext cx="4958884" cy="85384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8" tIns="43379" rIns="86758" bIns="43379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Rectangle 8"/>
          <p:cNvSpPr/>
          <p:nvPr userDrawn="1"/>
        </p:nvSpPr>
        <p:spPr bwMode="auto">
          <a:xfrm>
            <a:off x="3906841" y="6626231"/>
            <a:ext cx="1330325" cy="187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88900" indent="-88900" algn="ctr" eaLnBrk="0" hangingPunct="0">
              <a:defRPr/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Document de travail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628491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2718" y="2011685"/>
            <a:ext cx="6830794" cy="138808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5434" y="3669592"/>
            <a:ext cx="5625360" cy="1654914"/>
          </a:xfrm>
        </p:spPr>
        <p:txBody>
          <a:bodyPr/>
          <a:lstStyle>
            <a:lvl1pPr marL="0" indent="87361" algn="ctr">
              <a:buFontTx/>
              <a:buNone/>
              <a:defRPr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F6F56F8-2DB3-4B2B-B689-2BBF40D9E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03" y="260560"/>
            <a:ext cx="8230158" cy="4182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8" tIns="43379" rIns="86758" bIns="43379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628491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2718" y="2011685"/>
            <a:ext cx="6830794" cy="138808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5434" y="3669592"/>
            <a:ext cx="5625360" cy="1654914"/>
          </a:xfrm>
        </p:spPr>
        <p:txBody>
          <a:bodyPr/>
          <a:lstStyle>
            <a:lvl1pPr marL="0" indent="87361" algn="ctr">
              <a:buFontTx/>
              <a:buNone/>
              <a:defRPr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A48787-7648-47D1-9352-74BF724B2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7288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809" y="4161270"/>
            <a:ext cx="6830794" cy="12861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4809" y="2744700"/>
            <a:ext cx="6830794" cy="141657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791" indent="0">
              <a:buNone/>
              <a:defRPr sz="1700"/>
            </a:lvl2pPr>
            <a:lvl3pPr marL="867583" indent="0">
              <a:buNone/>
              <a:defRPr sz="1500"/>
            </a:lvl3pPr>
            <a:lvl4pPr marL="1301374" indent="0">
              <a:buNone/>
              <a:defRPr sz="1300"/>
            </a:lvl4pPr>
            <a:lvl5pPr marL="1735165" indent="0">
              <a:buNone/>
              <a:defRPr sz="1300"/>
            </a:lvl5pPr>
            <a:lvl6pPr marL="2168957" indent="0">
              <a:buNone/>
              <a:defRPr sz="1300"/>
            </a:lvl6pPr>
            <a:lvl7pPr marL="2602748" indent="0">
              <a:buNone/>
              <a:defRPr sz="1300"/>
            </a:lvl7pPr>
            <a:lvl8pPr marL="3036540" indent="0">
              <a:buNone/>
              <a:defRPr sz="1300"/>
            </a:lvl8pPr>
            <a:lvl9pPr marL="3470331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00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30671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9330"/>
            <a:ext cx="7232606" cy="107929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812" y="1449550"/>
            <a:ext cx="3550730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1812" y="2053652"/>
            <a:ext cx="3550730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82316" y="1449550"/>
            <a:ext cx="3552125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82316" y="2053652"/>
            <a:ext cx="3552125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AEF58A5-C7E6-4068-A0A6-59FE53DC9BD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7831"/>
            <a:ext cx="2643864" cy="10972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1942" y="257831"/>
            <a:ext cx="4492475" cy="55268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1812" y="1355111"/>
            <a:ext cx="2643864" cy="4429594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161" y="4533072"/>
            <a:ext cx="4821737" cy="5351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75161" y="578620"/>
            <a:ext cx="4821737" cy="3885450"/>
          </a:xfrm>
        </p:spPr>
        <p:txBody>
          <a:bodyPr lIns="86758" tIns="43379" rIns="86758" bIns="43379"/>
          <a:lstStyle>
            <a:lvl1pPr marL="0" indent="0">
              <a:buNone/>
              <a:defRPr sz="3000"/>
            </a:lvl1pPr>
            <a:lvl2pPr marL="433791" indent="0">
              <a:buNone/>
              <a:defRPr sz="2700"/>
            </a:lvl2pPr>
            <a:lvl3pPr marL="867583" indent="0">
              <a:buNone/>
              <a:defRPr sz="2300"/>
            </a:lvl3pPr>
            <a:lvl4pPr marL="1301374" indent="0">
              <a:buNone/>
              <a:defRPr sz="1900"/>
            </a:lvl4pPr>
            <a:lvl5pPr marL="1735165" indent="0">
              <a:buNone/>
              <a:defRPr sz="1900"/>
            </a:lvl5pPr>
            <a:lvl6pPr marL="2168957" indent="0">
              <a:buNone/>
              <a:defRPr sz="1900"/>
            </a:lvl6pPr>
            <a:lvl7pPr marL="2602748" indent="0">
              <a:buNone/>
              <a:defRPr sz="1900"/>
            </a:lvl7pPr>
            <a:lvl8pPr marL="3036540" indent="0">
              <a:buNone/>
              <a:defRPr sz="1900"/>
            </a:lvl8pPr>
            <a:lvl9pPr marL="3470331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75161" y="5068221"/>
            <a:ext cx="4821737" cy="760001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71855" y="364266"/>
            <a:ext cx="1808152" cy="503969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11" y="364266"/>
            <a:ext cx="5290517" cy="503969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66909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0B45E62-7DCD-42ED-A55F-4A073F58BFB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01" y="364267"/>
            <a:ext cx="7232606" cy="39424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47401" y="1130259"/>
            <a:ext cx="7232606" cy="4273696"/>
          </a:xfrm>
        </p:spPr>
        <p:txBody>
          <a:bodyPr lIns="86758" tIns="43379" rIns="86758" bIns="43379"/>
          <a:lstStyle/>
          <a:p>
            <a:pPr lvl="0"/>
            <a:endParaRPr lang="fr-FR" noProof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0948D6C-E695-4A41-8B7D-496CD4F3D00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03" y="260560"/>
            <a:ext cx="8230158" cy="4182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6EFA150-151C-4313-8811-D2670FDD6B8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850" y="1382234"/>
            <a:ext cx="8313058" cy="393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24890" y="6499225"/>
            <a:ext cx="519112" cy="363538"/>
          </a:xfrm>
          <a:prstGeom prst="rect">
            <a:avLst/>
          </a:prstGeom>
        </p:spPr>
        <p:txBody>
          <a:bodyPr/>
          <a:lstStyle>
            <a:lvl1pPr>
              <a:defRPr sz="11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5A24503-5E5F-4D6B-AE20-9B851C1545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01" y="260350"/>
            <a:ext cx="8231065" cy="4191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88"/>
            <a:ext cx="9144000" cy="785812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0396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Image 10" descr="persoGauch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6988"/>
            <a:ext cx="918063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MGEN-BLANC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832" y="0"/>
            <a:ext cx="3342543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8407" y="3473567"/>
            <a:ext cx="4958884" cy="1594722"/>
          </a:xfrm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8407" y="5091172"/>
            <a:ext cx="4958884" cy="85384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746125"/>
            <a:ext cx="766835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2" tIns="43376" rIns="86752" bIns="43376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8"/>
          <p:cNvSpPr/>
          <p:nvPr userDrawn="1"/>
        </p:nvSpPr>
        <p:spPr bwMode="auto">
          <a:xfrm>
            <a:off x="3906716" y="6626228"/>
            <a:ext cx="1330569" cy="187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9994" tIns="46797" rIns="89994" bIns="46797" anchor="ctr"/>
          <a:lstStyle/>
          <a:p>
            <a:pPr marL="88894" indent="-88894" algn="ctr" eaLnBrk="0" hangingPunct="0">
              <a:defRPr/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Document de travail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628491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2718" y="2011684"/>
            <a:ext cx="6830794" cy="138808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5434" y="3669593"/>
            <a:ext cx="5625360" cy="1654914"/>
          </a:xfrm>
        </p:spPr>
        <p:txBody>
          <a:bodyPr/>
          <a:lstStyle>
            <a:lvl1pPr marL="0" indent="87356" algn="ctr">
              <a:buFontTx/>
              <a:buNone/>
              <a:defRPr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A54EED-33C3-44A0-8094-5EF9E1B8B1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02" y="260564"/>
            <a:ext cx="8230158" cy="4182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7288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809" y="4161270"/>
            <a:ext cx="6830794" cy="12861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4809" y="2744701"/>
            <a:ext cx="6830794" cy="141657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762" indent="0">
              <a:buNone/>
              <a:defRPr sz="1700"/>
            </a:lvl2pPr>
            <a:lvl3pPr marL="867526" indent="0">
              <a:buNone/>
              <a:defRPr sz="1500"/>
            </a:lvl3pPr>
            <a:lvl4pPr marL="1301289" indent="0">
              <a:buNone/>
              <a:defRPr sz="1300"/>
            </a:lvl4pPr>
            <a:lvl5pPr marL="1735051" indent="0">
              <a:buNone/>
              <a:defRPr sz="1300"/>
            </a:lvl5pPr>
            <a:lvl6pPr marL="2168815" indent="0">
              <a:buNone/>
              <a:defRPr sz="1300"/>
            </a:lvl6pPr>
            <a:lvl7pPr marL="2602577" indent="0">
              <a:buNone/>
              <a:defRPr sz="1300"/>
            </a:lvl7pPr>
            <a:lvl8pPr marL="3036341" indent="0">
              <a:buNone/>
              <a:defRPr sz="1300"/>
            </a:lvl8pPr>
            <a:lvl9pPr marL="3470103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00" y="1130260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30671" y="1130260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9330"/>
            <a:ext cx="7232606" cy="107929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812" y="1449550"/>
            <a:ext cx="3550730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62" indent="0">
              <a:buNone/>
              <a:defRPr sz="1900" b="1"/>
            </a:lvl2pPr>
            <a:lvl3pPr marL="867526" indent="0">
              <a:buNone/>
              <a:defRPr sz="1700" b="1"/>
            </a:lvl3pPr>
            <a:lvl4pPr marL="1301289" indent="0">
              <a:buNone/>
              <a:defRPr sz="1500" b="1"/>
            </a:lvl4pPr>
            <a:lvl5pPr marL="1735051" indent="0">
              <a:buNone/>
              <a:defRPr sz="1500" b="1"/>
            </a:lvl5pPr>
            <a:lvl6pPr marL="2168815" indent="0">
              <a:buNone/>
              <a:defRPr sz="1500" b="1"/>
            </a:lvl6pPr>
            <a:lvl7pPr marL="2602577" indent="0">
              <a:buNone/>
              <a:defRPr sz="1500" b="1"/>
            </a:lvl7pPr>
            <a:lvl8pPr marL="3036341" indent="0">
              <a:buNone/>
              <a:defRPr sz="1500" b="1"/>
            </a:lvl8pPr>
            <a:lvl9pPr marL="3470103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1812" y="2053653"/>
            <a:ext cx="3550730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82295" y="1449550"/>
            <a:ext cx="3552125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62" indent="0">
              <a:buNone/>
              <a:defRPr sz="1900" b="1"/>
            </a:lvl2pPr>
            <a:lvl3pPr marL="867526" indent="0">
              <a:buNone/>
              <a:defRPr sz="1700" b="1"/>
            </a:lvl3pPr>
            <a:lvl4pPr marL="1301289" indent="0">
              <a:buNone/>
              <a:defRPr sz="1500" b="1"/>
            </a:lvl4pPr>
            <a:lvl5pPr marL="1735051" indent="0">
              <a:buNone/>
              <a:defRPr sz="1500" b="1"/>
            </a:lvl5pPr>
            <a:lvl6pPr marL="2168815" indent="0">
              <a:buNone/>
              <a:defRPr sz="1500" b="1"/>
            </a:lvl6pPr>
            <a:lvl7pPr marL="2602577" indent="0">
              <a:buNone/>
              <a:defRPr sz="1500" b="1"/>
            </a:lvl7pPr>
            <a:lvl8pPr marL="3036341" indent="0">
              <a:buNone/>
              <a:defRPr sz="1500" b="1"/>
            </a:lvl8pPr>
            <a:lvl9pPr marL="3470103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82295" y="2053653"/>
            <a:ext cx="3552125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7288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809" y="4161270"/>
            <a:ext cx="6830794" cy="12861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4809" y="2744700"/>
            <a:ext cx="6830794" cy="141657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791" indent="0">
              <a:buNone/>
              <a:defRPr sz="1700"/>
            </a:lvl2pPr>
            <a:lvl3pPr marL="867583" indent="0">
              <a:buNone/>
              <a:defRPr sz="1500"/>
            </a:lvl3pPr>
            <a:lvl4pPr marL="1301374" indent="0">
              <a:buNone/>
              <a:defRPr sz="1300"/>
            </a:lvl4pPr>
            <a:lvl5pPr marL="1735165" indent="0">
              <a:buNone/>
              <a:defRPr sz="1300"/>
            </a:lvl5pPr>
            <a:lvl6pPr marL="2168957" indent="0">
              <a:buNone/>
              <a:defRPr sz="1300"/>
            </a:lvl6pPr>
            <a:lvl7pPr marL="2602748" indent="0">
              <a:buNone/>
              <a:defRPr sz="1300"/>
            </a:lvl7pPr>
            <a:lvl8pPr marL="3036540" indent="0">
              <a:buNone/>
              <a:defRPr sz="1300"/>
            </a:lvl8pPr>
            <a:lvl9pPr marL="3470331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1" y="6713542"/>
            <a:ext cx="2133600" cy="149225"/>
          </a:xfrm>
          <a:prstGeom prst="rect">
            <a:avLst/>
          </a:prstGeom>
        </p:spPr>
        <p:txBody>
          <a:bodyPr lIns="91434" tIns="45717" rIns="91434" bIns="45717" anchor="ctr" anchorCtr="0"/>
          <a:lstStyle>
            <a:lvl1pPr algn="r">
              <a:defRPr sz="10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E574A3D2-2D08-4E39-91E9-4D1005C85D3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7831"/>
            <a:ext cx="2643864" cy="10972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1942" y="257831"/>
            <a:ext cx="4492475" cy="55268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1812" y="1355111"/>
            <a:ext cx="2643864" cy="4429594"/>
          </a:xfrm>
        </p:spPr>
        <p:txBody>
          <a:bodyPr/>
          <a:lstStyle>
            <a:lvl1pPr marL="0" indent="0">
              <a:buNone/>
              <a:defRPr sz="1300"/>
            </a:lvl1pPr>
            <a:lvl2pPr marL="433762" indent="0">
              <a:buNone/>
              <a:defRPr sz="1100"/>
            </a:lvl2pPr>
            <a:lvl3pPr marL="867526" indent="0">
              <a:buNone/>
              <a:defRPr sz="900"/>
            </a:lvl3pPr>
            <a:lvl4pPr marL="1301289" indent="0">
              <a:buNone/>
              <a:defRPr sz="900"/>
            </a:lvl4pPr>
            <a:lvl5pPr marL="1735051" indent="0">
              <a:buNone/>
              <a:defRPr sz="900"/>
            </a:lvl5pPr>
            <a:lvl6pPr marL="2168815" indent="0">
              <a:buNone/>
              <a:defRPr sz="900"/>
            </a:lvl6pPr>
            <a:lvl7pPr marL="2602577" indent="0">
              <a:buNone/>
              <a:defRPr sz="900"/>
            </a:lvl7pPr>
            <a:lvl8pPr marL="3036341" indent="0">
              <a:buNone/>
              <a:defRPr sz="900"/>
            </a:lvl8pPr>
            <a:lvl9pPr marL="34701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158" y="4533029"/>
            <a:ext cx="4821737" cy="5351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75158" y="578620"/>
            <a:ext cx="4821737" cy="3885450"/>
          </a:xfrm>
        </p:spPr>
        <p:txBody>
          <a:bodyPr lIns="86752" tIns="43376" rIns="86752" bIns="43376"/>
          <a:lstStyle>
            <a:lvl1pPr marL="0" indent="0">
              <a:buNone/>
              <a:defRPr sz="3000"/>
            </a:lvl1pPr>
            <a:lvl2pPr marL="433762" indent="0">
              <a:buNone/>
              <a:defRPr sz="2700"/>
            </a:lvl2pPr>
            <a:lvl3pPr marL="867526" indent="0">
              <a:buNone/>
              <a:defRPr sz="2300"/>
            </a:lvl3pPr>
            <a:lvl4pPr marL="1301289" indent="0">
              <a:buNone/>
              <a:defRPr sz="1900"/>
            </a:lvl4pPr>
            <a:lvl5pPr marL="1735051" indent="0">
              <a:buNone/>
              <a:defRPr sz="1900"/>
            </a:lvl5pPr>
            <a:lvl6pPr marL="2168815" indent="0">
              <a:buNone/>
              <a:defRPr sz="1900"/>
            </a:lvl6pPr>
            <a:lvl7pPr marL="2602577" indent="0">
              <a:buNone/>
              <a:defRPr sz="1900"/>
            </a:lvl7pPr>
            <a:lvl8pPr marL="3036341" indent="0">
              <a:buNone/>
              <a:defRPr sz="1900"/>
            </a:lvl8pPr>
            <a:lvl9pPr marL="3470103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75158" y="5068178"/>
            <a:ext cx="4821737" cy="760001"/>
          </a:xfrm>
        </p:spPr>
        <p:txBody>
          <a:bodyPr/>
          <a:lstStyle>
            <a:lvl1pPr marL="0" indent="0">
              <a:buNone/>
              <a:defRPr sz="1300"/>
            </a:lvl1pPr>
            <a:lvl2pPr marL="433762" indent="0">
              <a:buNone/>
              <a:defRPr sz="1100"/>
            </a:lvl2pPr>
            <a:lvl3pPr marL="867526" indent="0">
              <a:buNone/>
              <a:defRPr sz="900"/>
            </a:lvl3pPr>
            <a:lvl4pPr marL="1301289" indent="0">
              <a:buNone/>
              <a:defRPr sz="900"/>
            </a:lvl4pPr>
            <a:lvl5pPr marL="1735051" indent="0">
              <a:buNone/>
              <a:defRPr sz="900"/>
            </a:lvl5pPr>
            <a:lvl6pPr marL="2168815" indent="0">
              <a:buNone/>
              <a:defRPr sz="900"/>
            </a:lvl6pPr>
            <a:lvl7pPr marL="2602577" indent="0">
              <a:buNone/>
              <a:defRPr sz="900"/>
            </a:lvl7pPr>
            <a:lvl8pPr marL="3036341" indent="0">
              <a:buNone/>
              <a:defRPr sz="900"/>
            </a:lvl8pPr>
            <a:lvl9pPr marL="3470103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71855" y="364266"/>
            <a:ext cx="1808152" cy="503969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02" y="364266"/>
            <a:ext cx="5290517" cy="503969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1" y="6669092"/>
            <a:ext cx="2133600" cy="149225"/>
          </a:xfrm>
          <a:prstGeom prst="rect">
            <a:avLst/>
          </a:prstGeom>
        </p:spPr>
        <p:txBody>
          <a:bodyPr lIns="91434" tIns="45717" rIns="91434" bIns="45717" anchor="ctr" anchorCtr="0"/>
          <a:lstStyle>
            <a:lvl1pPr algn="r">
              <a:defRPr sz="10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87CEB9B1-9D82-44AE-8A0F-55650CAD409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01" y="364265"/>
            <a:ext cx="7232606" cy="39424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47401" y="1130260"/>
            <a:ext cx="7232606" cy="4273696"/>
          </a:xfrm>
        </p:spPr>
        <p:txBody>
          <a:bodyPr lIns="86752" tIns="43376" rIns="86752" bIns="43376"/>
          <a:lstStyle/>
          <a:p>
            <a:pPr lvl="0"/>
            <a:endParaRPr lang="fr-FR" noProof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1" y="6713542"/>
            <a:ext cx="2133600" cy="149225"/>
          </a:xfrm>
          <a:prstGeom prst="rect">
            <a:avLst/>
          </a:prstGeom>
        </p:spPr>
        <p:txBody>
          <a:bodyPr lIns="91434" tIns="45717" rIns="91434" bIns="45717" anchor="ctr" anchorCtr="0"/>
          <a:lstStyle>
            <a:lvl1pPr algn="r">
              <a:defRPr sz="10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42D1A719-65AF-42A1-9153-25AD1153E7C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1" y="6713542"/>
            <a:ext cx="2133600" cy="149225"/>
          </a:xfrm>
          <a:prstGeom prst="rect">
            <a:avLst/>
          </a:prstGeom>
        </p:spPr>
        <p:txBody>
          <a:bodyPr lIns="91434" tIns="45717" rIns="91434" bIns="45717" anchor="ctr" anchorCtr="0"/>
          <a:lstStyle>
            <a:lvl1pPr algn="r">
              <a:defRPr sz="100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F69265D6-5D4D-43BF-87D3-855F85C6DD1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191" y="260351"/>
            <a:ext cx="8231065" cy="4191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40" indent="0" algn="ctr">
              <a:buNone/>
              <a:defRPr/>
            </a:lvl3pPr>
            <a:lvl4pPr marL="1371510" indent="0" algn="ctr">
              <a:buNone/>
              <a:defRPr/>
            </a:lvl4pPr>
            <a:lvl5pPr marL="1828680" indent="0" algn="ctr">
              <a:buNone/>
              <a:defRPr/>
            </a:lvl5pPr>
            <a:lvl6pPr marL="2285850" indent="0" algn="ctr">
              <a:buNone/>
              <a:defRPr/>
            </a:lvl6pPr>
            <a:lvl7pPr marL="2743020" indent="0" algn="ctr">
              <a:buNone/>
              <a:defRPr/>
            </a:lvl7pPr>
            <a:lvl8pPr marL="3200190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00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30671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88"/>
            <a:ext cx="9144000" cy="785812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0396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Image 10" descr="persoGauch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MGEN-BLANC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80075" y="0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8406" y="3473566"/>
            <a:ext cx="4958884" cy="1594722"/>
          </a:xfrm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8406" y="5091172"/>
            <a:ext cx="4958884" cy="85384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3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8" tIns="43379" rIns="86758" bIns="43379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5" name="Rectangle 8"/>
          <p:cNvSpPr/>
          <p:nvPr userDrawn="1"/>
        </p:nvSpPr>
        <p:spPr bwMode="auto">
          <a:xfrm>
            <a:off x="3906841" y="6626231"/>
            <a:ext cx="1330325" cy="187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88900" indent="-88900" algn="ctr" eaLnBrk="0" hangingPunct="0">
              <a:defRPr/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Document de travail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628491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2718" y="2011685"/>
            <a:ext cx="6830794" cy="138808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5434" y="3669592"/>
            <a:ext cx="5625360" cy="1654914"/>
          </a:xfrm>
        </p:spPr>
        <p:txBody>
          <a:bodyPr/>
          <a:lstStyle>
            <a:lvl1pPr marL="0" indent="87361" algn="ctr">
              <a:buFontTx/>
              <a:buNone/>
              <a:defRPr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83C47E-D819-412E-A064-339579E65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03" y="260560"/>
            <a:ext cx="8230158" cy="4182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7288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809" y="4161270"/>
            <a:ext cx="6830794" cy="12861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4809" y="2744700"/>
            <a:ext cx="6830794" cy="141657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791" indent="0">
              <a:buNone/>
              <a:defRPr sz="1700"/>
            </a:lvl2pPr>
            <a:lvl3pPr marL="867583" indent="0">
              <a:buNone/>
              <a:defRPr sz="1500"/>
            </a:lvl3pPr>
            <a:lvl4pPr marL="1301374" indent="0">
              <a:buNone/>
              <a:defRPr sz="1300"/>
            </a:lvl4pPr>
            <a:lvl5pPr marL="1735165" indent="0">
              <a:buNone/>
              <a:defRPr sz="1300"/>
            </a:lvl5pPr>
            <a:lvl6pPr marL="2168957" indent="0">
              <a:buNone/>
              <a:defRPr sz="1300"/>
            </a:lvl6pPr>
            <a:lvl7pPr marL="2602748" indent="0">
              <a:buNone/>
              <a:defRPr sz="1300"/>
            </a:lvl7pPr>
            <a:lvl8pPr marL="3036540" indent="0">
              <a:buNone/>
              <a:defRPr sz="1300"/>
            </a:lvl8pPr>
            <a:lvl9pPr marL="3470331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00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30671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9330"/>
            <a:ext cx="7232606" cy="107929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812" y="1449550"/>
            <a:ext cx="3550730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1812" y="2053652"/>
            <a:ext cx="3550730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82316" y="1449550"/>
            <a:ext cx="3552125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82316" y="2053652"/>
            <a:ext cx="3552125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2327F93-24F9-45B4-B8BD-C1BF799B1CB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7831"/>
            <a:ext cx="2643864" cy="10972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1942" y="257831"/>
            <a:ext cx="4492475" cy="55268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1812" y="1355111"/>
            <a:ext cx="2643864" cy="4429594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161" y="4533072"/>
            <a:ext cx="4821737" cy="5351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75161" y="578620"/>
            <a:ext cx="4821737" cy="3885450"/>
          </a:xfrm>
        </p:spPr>
        <p:txBody>
          <a:bodyPr lIns="86758" tIns="43379" rIns="86758" bIns="43379"/>
          <a:lstStyle>
            <a:lvl1pPr marL="0" indent="0">
              <a:buNone/>
              <a:defRPr sz="3000"/>
            </a:lvl1pPr>
            <a:lvl2pPr marL="433791" indent="0">
              <a:buNone/>
              <a:defRPr sz="2700"/>
            </a:lvl2pPr>
            <a:lvl3pPr marL="867583" indent="0">
              <a:buNone/>
              <a:defRPr sz="2300"/>
            </a:lvl3pPr>
            <a:lvl4pPr marL="1301374" indent="0">
              <a:buNone/>
              <a:defRPr sz="1900"/>
            </a:lvl4pPr>
            <a:lvl5pPr marL="1735165" indent="0">
              <a:buNone/>
              <a:defRPr sz="1900"/>
            </a:lvl5pPr>
            <a:lvl6pPr marL="2168957" indent="0">
              <a:buNone/>
              <a:defRPr sz="1900"/>
            </a:lvl6pPr>
            <a:lvl7pPr marL="2602748" indent="0">
              <a:buNone/>
              <a:defRPr sz="1900"/>
            </a:lvl7pPr>
            <a:lvl8pPr marL="3036540" indent="0">
              <a:buNone/>
              <a:defRPr sz="1900"/>
            </a:lvl8pPr>
            <a:lvl9pPr marL="3470331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75161" y="5068221"/>
            <a:ext cx="4821737" cy="760001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9330"/>
            <a:ext cx="7232606" cy="107929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812" y="1449550"/>
            <a:ext cx="3550730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1812" y="2053652"/>
            <a:ext cx="3550730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82316" y="1449550"/>
            <a:ext cx="3552125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82316" y="2053652"/>
            <a:ext cx="3552125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71855" y="364266"/>
            <a:ext cx="1808152" cy="503969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11" y="364266"/>
            <a:ext cx="5290517" cy="503969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66909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44C32FF-DE8B-43C7-B5DA-5A60281525E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01" y="364267"/>
            <a:ext cx="7232606" cy="39424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47401" y="1130259"/>
            <a:ext cx="7232606" cy="4273696"/>
          </a:xfrm>
        </p:spPr>
        <p:txBody>
          <a:bodyPr lIns="86758" tIns="43379" rIns="86758" bIns="43379"/>
          <a:lstStyle/>
          <a:p>
            <a:pPr lvl="0"/>
            <a:endParaRPr lang="fr-FR" noProof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1EDE37E-0DEC-4ADE-B258-7DDF0B94125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F12E829-CE0C-480A-8F5E-11D97BF1639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201" y="260350"/>
            <a:ext cx="8231065" cy="4191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pag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3850" y="1382234"/>
            <a:ext cx="8313058" cy="393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713545"/>
            <a:ext cx="2133600" cy="1492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EC8BBD-0958-4013-8447-9634FEF3368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88"/>
            <a:ext cx="9144000" cy="785812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0396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Image 10" descr="persoGauch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1" descr="logoMGEN-BLAN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075" y="0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78406" y="3473566"/>
            <a:ext cx="4958884" cy="1594722"/>
          </a:xfrm>
        </p:spPr>
        <p:txBody>
          <a:bodyPr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78406" y="5091172"/>
            <a:ext cx="4958884" cy="85384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lIns="86758" tIns="43379" rIns="86758" bIns="43379" anchor="ctr"/>
          <a:lstStyle/>
          <a:p>
            <a:pPr eaLnBrk="0" hangingPunct="0"/>
            <a:endParaRPr lang="fr-FR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/>
          <p:nvPr userDrawn="1"/>
        </p:nvSpPr>
        <p:spPr bwMode="auto">
          <a:xfrm>
            <a:off x="3906838" y="6626225"/>
            <a:ext cx="1330325" cy="18732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marL="88900" indent="-88900" algn="ctr" eaLnBrk="0" hangingPunct="0">
              <a:defRPr/>
            </a:pPr>
            <a:r>
              <a:rPr lang="fr-FR" sz="10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Document de travail</a:t>
            </a:r>
          </a:p>
        </p:txBody>
      </p:sp>
      <p:sp>
        <p:nvSpPr>
          <p:cNvPr id="7" name="Rectangle 10"/>
          <p:cNvSpPr/>
          <p:nvPr userDrawn="1"/>
        </p:nvSpPr>
        <p:spPr>
          <a:xfrm>
            <a:off x="0" y="6284913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02717" y="2011681"/>
            <a:ext cx="6830794" cy="138808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05434" y="3669592"/>
            <a:ext cx="5625360" cy="1654914"/>
          </a:xfrm>
        </p:spPr>
        <p:txBody>
          <a:bodyPr/>
          <a:lstStyle>
            <a:lvl1pPr marL="0" indent="87361" algn="ctr">
              <a:buFontTx/>
              <a:buNone/>
              <a:defRPr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925A176-493E-43A4-85AD-184E765DF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44"/>
            <a:ext cx="2133600" cy="1492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5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2327F93-24F9-45B4-B8BD-C1BF799B1CB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03" y="260560"/>
            <a:ext cx="8230158" cy="4182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37288"/>
            <a:ext cx="9144000" cy="241300"/>
          </a:xfrm>
          <a:prstGeom prst="rect">
            <a:avLst/>
          </a:prstGeom>
          <a:solidFill>
            <a:srgbClr val="6AA5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807" y="4161270"/>
            <a:ext cx="6830794" cy="12861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4807" y="2744700"/>
            <a:ext cx="6830794" cy="141657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791" indent="0">
              <a:buNone/>
              <a:defRPr sz="1700"/>
            </a:lvl2pPr>
            <a:lvl3pPr marL="867583" indent="0">
              <a:buNone/>
              <a:defRPr sz="1500"/>
            </a:lvl3pPr>
            <a:lvl4pPr marL="1301374" indent="0">
              <a:buNone/>
              <a:defRPr sz="1300"/>
            </a:lvl4pPr>
            <a:lvl5pPr marL="1735165" indent="0">
              <a:buNone/>
              <a:defRPr sz="1300"/>
            </a:lvl5pPr>
            <a:lvl6pPr marL="2168957" indent="0">
              <a:buNone/>
              <a:defRPr sz="1300"/>
            </a:lvl6pPr>
            <a:lvl7pPr marL="2602748" indent="0">
              <a:buNone/>
              <a:defRPr sz="1300"/>
            </a:lvl7pPr>
            <a:lvl8pPr marL="3036540" indent="0">
              <a:buNone/>
              <a:defRPr sz="1300"/>
            </a:lvl8pPr>
            <a:lvl9pPr marL="3470331" indent="0">
              <a:buNone/>
              <a:defRPr sz="13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400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30671" y="1130259"/>
            <a:ext cx="3549334" cy="427369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1" y="259330"/>
            <a:ext cx="7232606" cy="107929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1812" y="1449550"/>
            <a:ext cx="3550730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01812" y="2053652"/>
            <a:ext cx="3550730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082313" y="1449550"/>
            <a:ext cx="3552125" cy="60410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791" indent="0">
              <a:buNone/>
              <a:defRPr sz="1900" b="1"/>
            </a:lvl2pPr>
            <a:lvl3pPr marL="867583" indent="0">
              <a:buNone/>
              <a:defRPr sz="1700" b="1"/>
            </a:lvl3pPr>
            <a:lvl4pPr marL="1301374" indent="0">
              <a:buNone/>
              <a:defRPr sz="1500" b="1"/>
            </a:lvl4pPr>
            <a:lvl5pPr marL="1735165" indent="0">
              <a:buNone/>
              <a:defRPr sz="1500" b="1"/>
            </a:lvl5pPr>
            <a:lvl6pPr marL="2168957" indent="0">
              <a:buNone/>
              <a:defRPr sz="1500" b="1"/>
            </a:lvl6pPr>
            <a:lvl7pPr marL="2602748" indent="0">
              <a:buNone/>
              <a:defRPr sz="1500" b="1"/>
            </a:lvl7pPr>
            <a:lvl8pPr marL="3036540" indent="0">
              <a:buNone/>
              <a:defRPr sz="1500" b="1"/>
            </a:lvl8pPr>
            <a:lvl9pPr marL="3470331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082313" y="2053652"/>
            <a:ext cx="3552125" cy="373105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38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4A69A558-BCCA-4EA4-947A-3FE208E93EDD}" type="slidenum">
              <a:rPr lang="en-GB" altLang="fr-FR" smtClean="0">
                <a:ea typeface="ＭＳ Ｐゴシック" pitchFamily="34" charset="-128"/>
                <a:cs typeface="+mn-cs"/>
              </a:rPr>
              <a:pPr/>
              <a:t>‹N°›</a:t>
            </a:fld>
            <a:endParaRPr lang="en-GB" altLang="fr-FR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7831"/>
            <a:ext cx="2643864" cy="10972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1942" y="257831"/>
            <a:ext cx="4492475" cy="55268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1812" y="1355111"/>
            <a:ext cx="2643864" cy="4429594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5160" y="4533066"/>
            <a:ext cx="4821737" cy="5351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75160" y="578620"/>
            <a:ext cx="4821737" cy="3885450"/>
          </a:xfrm>
        </p:spPr>
        <p:txBody>
          <a:bodyPr lIns="86758" tIns="43379" rIns="86758" bIns="43379"/>
          <a:lstStyle>
            <a:lvl1pPr marL="0" indent="0">
              <a:buNone/>
              <a:defRPr sz="3000"/>
            </a:lvl1pPr>
            <a:lvl2pPr marL="433791" indent="0">
              <a:buNone/>
              <a:defRPr sz="2700"/>
            </a:lvl2pPr>
            <a:lvl3pPr marL="867583" indent="0">
              <a:buNone/>
              <a:defRPr sz="2300"/>
            </a:lvl3pPr>
            <a:lvl4pPr marL="1301374" indent="0">
              <a:buNone/>
              <a:defRPr sz="1900"/>
            </a:lvl4pPr>
            <a:lvl5pPr marL="1735165" indent="0">
              <a:buNone/>
              <a:defRPr sz="1900"/>
            </a:lvl5pPr>
            <a:lvl6pPr marL="2168957" indent="0">
              <a:buNone/>
              <a:defRPr sz="1900"/>
            </a:lvl6pPr>
            <a:lvl7pPr marL="2602748" indent="0">
              <a:buNone/>
              <a:defRPr sz="1900"/>
            </a:lvl7pPr>
            <a:lvl8pPr marL="3036540" indent="0">
              <a:buNone/>
              <a:defRPr sz="1900"/>
            </a:lvl8pPr>
            <a:lvl9pPr marL="3470331" indent="0">
              <a:buNone/>
              <a:defRPr sz="19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75160" y="5068215"/>
            <a:ext cx="4821737" cy="760001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771854" y="364262"/>
            <a:ext cx="1808152" cy="503969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7409" y="364262"/>
            <a:ext cx="5290517" cy="503969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669088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9C1BD5B7-816E-4562-AC79-17F383837A70}" type="slidenum">
              <a:rPr lang="en-GB" altLang="fr-FR" smtClean="0">
                <a:ea typeface="ＭＳ Ｐゴシック" pitchFamily="34" charset="-128"/>
                <a:cs typeface="+mn-cs"/>
              </a:rPr>
              <a:pPr/>
              <a:t>‹N°›</a:t>
            </a:fld>
            <a:endParaRPr lang="en-GB" altLang="fr-FR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7400" y="364263"/>
            <a:ext cx="7232606" cy="394241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347400" y="1130259"/>
            <a:ext cx="7232606" cy="4273696"/>
          </a:xfrm>
        </p:spPr>
        <p:txBody>
          <a:bodyPr lIns="86758" tIns="43379" rIns="86758" bIns="43379"/>
          <a:lstStyle/>
          <a:p>
            <a:pPr lvl="0"/>
            <a:endParaRPr lang="fr-FR" noProof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38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1BAE8347-DB8C-4C78-9DE8-7DC3FC30482F}" type="slidenum">
              <a:rPr lang="en-GB" altLang="fr-FR" smtClean="0">
                <a:ea typeface="ＭＳ Ｐゴシック" pitchFamily="34" charset="-128"/>
                <a:cs typeface="+mn-cs"/>
              </a:rPr>
              <a:pPr/>
              <a:t>‹N°›</a:t>
            </a:fld>
            <a:endParaRPr lang="en-GB" altLang="fr-FR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713538"/>
            <a:ext cx="2133600" cy="149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fld id="{86A3F849-0381-49AD-99D1-A5B71A2B5406}" type="slidenum">
              <a:rPr lang="en-GB" altLang="fr-FR" smtClean="0">
                <a:ea typeface="ＭＳ Ｐゴシック" pitchFamily="34" charset="-128"/>
                <a:cs typeface="+mn-cs"/>
              </a:rPr>
              <a:pPr/>
              <a:t>‹N°›</a:t>
            </a:fld>
            <a:endParaRPr lang="en-GB" altLang="fr-FR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199" y="260350"/>
            <a:ext cx="8231065" cy="4191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812" y="257831"/>
            <a:ext cx="2643864" cy="10972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41942" y="257831"/>
            <a:ext cx="4492475" cy="5526874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1812" y="1355111"/>
            <a:ext cx="2643864" cy="4429594"/>
          </a:xfrm>
        </p:spPr>
        <p:txBody>
          <a:bodyPr/>
          <a:lstStyle>
            <a:lvl1pPr marL="0" indent="0">
              <a:buNone/>
              <a:defRPr sz="1300"/>
            </a:lvl1pPr>
            <a:lvl2pPr marL="433791" indent="0">
              <a:buNone/>
              <a:defRPr sz="1100"/>
            </a:lvl2pPr>
            <a:lvl3pPr marL="867583" indent="0">
              <a:buNone/>
              <a:defRPr sz="900"/>
            </a:lvl3pPr>
            <a:lvl4pPr marL="1301374" indent="0">
              <a:buNone/>
              <a:defRPr sz="900"/>
            </a:lvl4pPr>
            <a:lvl5pPr marL="1735165" indent="0">
              <a:buNone/>
              <a:defRPr sz="900"/>
            </a:lvl5pPr>
            <a:lvl6pPr marL="2168957" indent="0">
              <a:buNone/>
              <a:defRPr sz="900"/>
            </a:lvl6pPr>
            <a:lvl7pPr marL="2602748" indent="0">
              <a:buNone/>
              <a:defRPr sz="900"/>
            </a:lvl7pPr>
            <a:lvl8pPr marL="3036540" indent="0">
              <a:buNone/>
              <a:defRPr sz="900"/>
            </a:lvl8pPr>
            <a:lvl9pPr marL="347033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8" tIns="43379" rIns="86758" bIns="43379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60350"/>
            <a:ext cx="8231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1" y="1196976"/>
            <a:ext cx="8231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18208D-5A21-4251-AB86-427D67B832B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14" r:id="rId3"/>
    <p:sldLayoutId id="2147483734" r:id="rId4"/>
    <p:sldLayoutId id="2147483715" r:id="rId5"/>
    <p:sldLayoutId id="2147483716" r:id="rId6"/>
    <p:sldLayoutId id="2147483735" r:id="rId7"/>
    <p:sldLayoutId id="2147483717" r:id="rId8"/>
    <p:sldLayoutId id="2147483718" r:id="rId9"/>
    <p:sldLayoutId id="2147483719" r:id="rId10"/>
    <p:sldLayoutId id="2147483720" r:id="rId11"/>
    <p:sldLayoutId id="2147483736" r:id="rId12"/>
    <p:sldLayoutId id="2147483737" r:id="rId13"/>
    <p:sldLayoutId id="2147483721" r:id="rId14"/>
    <p:sldLayoutId id="2147483722" r:id="rId15"/>
    <p:sldLayoutId id="2147483825" r:id="rId16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5pPr>
      <a:lvl6pPr marL="433791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6pPr>
      <a:lvl7pPr marL="867583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7pPr>
      <a:lvl8pPr marL="1301374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8pPr>
      <a:lvl9pPr marL="1735165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9pPr>
    </p:titleStyle>
    <p:bodyStyle>
      <a:lvl1pPr marL="357188" indent="-261938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9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46138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2731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400">
          <a:solidFill>
            <a:schemeClr val="tx1"/>
          </a:solidFill>
          <a:latin typeface="Calibri" pitchFamily="34" charset="0"/>
        </a:defRPr>
      </a:lvl3pPr>
      <a:lvl4pPr marL="17002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»"/>
        <a:defRPr sz="1400">
          <a:solidFill>
            <a:schemeClr val="tx1"/>
          </a:solidFill>
          <a:latin typeface="Calibri" pitchFamily="34" charset="0"/>
        </a:defRPr>
      </a:lvl5pPr>
      <a:lvl6pPr marL="2385852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6pPr>
      <a:lvl7pPr marL="2819644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7pPr>
      <a:lvl8pPr marL="3253435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8pPr>
      <a:lvl9pPr marL="3687227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9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583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374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65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57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748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54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33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8" tIns="43379" rIns="86758" bIns="43379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60350"/>
            <a:ext cx="8231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4100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1" y="1196976"/>
            <a:ext cx="8231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699A7A-8D39-485A-A36F-D83E7AD4599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23" r:id="rId3"/>
    <p:sldLayoutId id="2147483743" r:id="rId4"/>
    <p:sldLayoutId id="2147483724" r:id="rId5"/>
    <p:sldLayoutId id="2147483725" r:id="rId6"/>
    <p:sldLayoutId id="2147483744" r:id="rId7"/>
    <p:sldLayoutId id="2147483726" r:id="rId8"/>
    <p:sldLayoutId id="2147483727" r:id="rId9"/>
    <p:sldLayoutId id="2147483728" r:id="rId10"/>
    <p:sldLayoutId id="2147483729" r:id="rId11"/>
    <p:sldLayoutId id="2147483745" r:id="rId12"/>
    <p:sldLayoutId id="2147483746" r:id="rId13"/>
    <p:sldLayoutId id="2147483747" r:id="rId14"/>
    <p:sldLayoutId id="2147483748" r:id="rId15"/>
    <p:sldLayoutId id="2147483730" r:id="rId16"/>
    <p:sldLayoutId id="2147483731" r:id="rId17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5pPr>
      <a:lvl6pPr marL="433791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6pPr>
      <a:lvl7pPr marL="867583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7pPr>
      <a:lvl8pPr marL="1301374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8pPr>
      <a:lvl9pPr marL="1735165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9pPr>
    </p:titleStyle>
    <p:bodyStyle>
      <a:lvl1pPr marL="357188" indent="-261938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9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46138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2731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400">
          <a:solidFill>
            <a:schemeClr val="tx1"/>
          </a:solidFill>
          <a:latin typeface="Calibri" pitchFamily="34" charset="0"/>
        </a:defRPr>
      </a:lvl3pPr>
      <a:lvl4pPr marL="17002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»"/>
        <a:defRPr sz="1400">
          <a:solidFill>
            <a:schemeClr val="tx1"/>
          </a:solidFill>
          <a:latin typeface="Calibri" pitchFamily="34" charset="0"/>
        </a:defRPr>
      </a:lvl5pPr>
      <a:lvl6pPr marL="2385852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6pPr>
      <a:lvl7pPr marL="2819644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7pPr>
      <a:lvl8pPr marL="3253435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8pPr>
      <a:lvl9pPr marL="3687227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9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583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374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65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57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748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54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33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0" y="746125"/>
            <a:ext cx="766835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2" tIns="43376" rIns="86752" bIns="43376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4191" y="260351"/>
            <a:ext cx="823106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7" tIns="47879" rIns="95757" bIns="478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4191" y="1196976"/>
            <a:ext cx="82310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57" tIns="47879" rIns="95757" bIns="47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27F569-4CEA-4AE7-9E21-A18AA79B67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hdr="0" ftr="0" dt="0"/>
  <p:txStyles>
    <p:titleStyle>
      <a:lvl1pPr algn="l" defTabSz="957201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+mj-ea"/>
          <a:cs typeface="+mj-cs"/>
        </a:defRPr>
      </a:lvl1pPr>
      <a:lvl2pPr algn="l" defTabSz="957201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2pPr>
      <a:lvl3pPr algn="l" defTabSz="957201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3pPr>
      <a:lvl4pPr algn="l" defTabSz="957201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4pPr>
      <a:lvl5pPr algn="l" defTabSz="957201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5pPr>
      <a:lvl6pPr marL="433762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6pPr>
      <a:lvl7pPr marL="867526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7pPr>
      <a:lvl8pPr marL="1301289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8pPr>
      <a:lvl9pPr marL="1735051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9pPr>
    </p:titleStyle>
    <p:bodyStyle>
      <a:lvl1pPr marL="357165" indent="-261921" algn="l" defTabSz="957201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9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46082" indent="-298431" algn="l" defTabSz="957201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273092" indent="-238110" algn="l" defTabSz="957201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400">
          <a:solidFill>
            <a:schemeClr val="tx1"/>
          </a:solidFill>
          <a:latin typeface="Calibri" pitchFamily="34" charset="0"/>
        </a:defRPr>
      </a:lvl3pPr>
      <a:lvl4pPr marL="1700102" indent="-238110" algn="l" defTabSz="957201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154097" indent="-238110" algn="l" defTabSz="957201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»"/>
        <a:defRPr sz="1400">
          <a:solidFill>
            <a:schemeClr val="tx1"/>
          </a:solidFill>
          <a:latin typeface="Calibri" pitchFamily="34" charset="0"/>
        </a:defRPr>
      </a:lvl5pPr>
      <a:lvl6pPr marL="2385696" indent="-216882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6pPr>
      <a:lvl7pPr marL="2819460" indent="-216882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7pPr>
      <a:lvl8pPr marL="3253222" indent="-216882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8pPr>
      <a:lvl9pPr marL="3686986" indent="-216882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62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526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289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051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815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577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341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103" algn="l" defTabSz="8675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lIns="86758" tIns="43379" rIns="86758" bIns="43379" anchor="ctr"/>
          <a:lstStyle/>
          <a:p>
            <a:pPr algn="r" eaLnBrk="0" hangingPunct="0">
              <a:buFontTx/>
              <a:buChar char="•"/>
              <a:defRPr/>
            </a:pPr>
            <a:endParaRPr lang="fr-FR" sz="900">
              <a:solidFill>
                <a:srgbClr val="000000"/>
              </a:solidFill>
              <a:latin typeface="Arial"/>
              <a:ea typeface="MS PGothic" pitchFamily="34" charset="-128"/>
            </a:endParaRP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60350"/>
            <a:ext cx="8231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Titre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1" y="1196976"/>
            <a:ext cx="8231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6124F04-3FEA-4575-B1FB-0BFA2F220D6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</a:defRPr>
      </a:lvl5pPr>
      <a:lvl6pPr marL="433791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6pPr>
      <a:lvl7pPr marL="867583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7pPr>
      <a:lvl8pPr marL="1301374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8pPr>
      <a:lvl9pPr marL="1735165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9pPr>
    </p:titleStyle>
    <p:bodyStyle>
      <a:lvl1pPr marL="357188" indent="-261938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9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46138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2800">
          <a:solidFill>
            <a:schemeClr val="tx1"/>
          </a:solidFill>
          <a:latin typeface="Calibri" pitchFamily="34" charset="0"/>
        </a:defRPr>
      </a:lvl2pPr>
      <a:lvl3pPr marL="12731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400">
          <a:solidFill>
            <a:schemeClr val="tx1"/>
          </a:solidFill>
          <a:latin typeface="Calibri" pitchFamily="34" charset="0"/>
        </a:defRPr>
      </a:lvl3pPr>
      <a:lvl4pPr marL="17002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1400">
          <a:solidFill>
            <a:schemeClr val="tx1"/>
          </a:solidFill>
          <a:latin typeface="Calibri" pitchFamily="34" charset="0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»"/>
        <a:defRPr sz="1400">
          <a:solidFill>
            <a:schemeClr val="tx1"/>
          </a:solidFill>
          <a:latin typeface="Calibri" pitchFamily="34" charset="0"/>
        </a:defRPr>
      </a:lvl5pPr>
      <a:lvl6pPr marL="2385852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6pPr>
      <a:lvl7pPr marL="2819644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7pPr>
      <a:lvl8pPr marL="3253435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8pPr>
      <a:lvl9pPr marL="3687227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9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583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374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65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57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748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54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33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1"/>
          <p:cNvSpPr>
            <a:spLocks noChangeShapeType="1"/>
          </p:cNvSpPr>
          <p:nvPr/>
        </p:nvSpPr>
        <p:spPr bwMode="auto">
          <a:xfrm>
            <a:off x="0" y="746125"/>
            <a:ext cx="7667625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 wrap="none" lIns="86758" tIns="43379" rIns="86758" bIns="43379" anchor="ctr"/>
          <a:lstStyle/>
          <a:p>
            <a:pPr eaLnBrk="0" hangingPunct="0"/>
            <a:endParaRPr lang="fr-FR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60350"/>
            <a:ext cx="82311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</a:t>
            </a:r>
          </a:p>
        </p:txBody>
      </p:sp>
      <p:sp>
        <p:nvSpPr>
          <p:cNvPr id="205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196975"/>
            <a:ext cx="82311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63" tIns="47882" rIns="95763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Premier niveau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E1083E-5A76-4898-BF01-810A03F9912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97" y="44624"/>
            <a:ext cx="1512000" cy="1133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3AC00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33791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6pPr>
      <a:lvl7pPr marL="867583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7pPr>
      <a:lvl8pPr marL="1301374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8pPr>
      <a:lvl9pPr marL="1735165" algn="l" rtl="0" fontAlgn="base">
        <a:spcBef>
          <a:spcPct val="0"/>
        </a:spcBef>
        <a:spcAft>
          <a:spcPct val="0"/>
        </a:spcAft>
        <a:defRPr sz="2300" b="1">
          <a:solidFill>
            <a:srgbClr val="73AC00"/>
          </a:solidFill>
          <a:latin typeface="Arial" pitchFamily="34" charset="0"/>
        </a:defRPr>
      </a:lvl9pPr>
    </p:titleStyle>
    <p:bodyStyle>
      <a:lvl1pPr marL="357188" indent="-261938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900" b="1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1pPr>
      <a:lvl2pPr marL="846138" indent="-298450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28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2pPr>
      <a:lvl3pPr marL="1273175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•"/>
        <a:defRPr sz="1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3pPr>
      <a:lvl4pPr marL="1700213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–"/>
        <a:defRPr sz="1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lr>
          <a:srgbClr val="73AC00"/>
        </a:buClr>
        <a:buChar char="»"/>
        <a:defRPr sz="1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pitchFamily="34" charset="-128"/>
        </a:defRPr>
      </a:lvl5pPr>
      <a:lvl6pPr marL="2385852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6pPr>
      <a:lvl7pPr marL="2819644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7pPr>
      <a:lvl8pPr marL="3253435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8pPr>
      <a:lvl9pPr marL="3687227" indent="-216896" algn="l" rtl="0" fontAlgn="base">
        <a:spcBef>
          <a:spcPct val="20000"/>
        </a:spcBef>
        <a:spcAft>
          <a:spcPct val="0"/>
        </a:spcAft>
        <a:buClr>
          <a:srgbClr val="73AC00"/>
        </a:buClr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9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583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374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65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57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2748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6540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331" algn="l" defTabSz="8675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RFtJPHh8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youtube.com/watch?v=XRHpY35TPio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idx="4294967295"/>
          </p:nvPr>
        </p:nvSpPr>
        <p:spPr>
          <a:xfrm>
            <a:off x="3878265" y="3473450"/>
            <a:ext cx="4959350" cy="1595438"/>
          </a:xfrm>
        </p:spPr>
        <p:txBody>
          <a:bodyPr/>
          <a:lstStyle/>
          <a:p>
            <a:pPr algn="r" eaLnBrk="1" hangingPunct="1"/>
            <a:r>
              <a:rPr lang="fr-FR" sz="2400" dirty="0">
                <a:solidFill>
                  <a:schemeClr val="bg1"/>
                </a:solidFill>
              </a:rPr>
              <a:t>Vocaliz - Kit Com</a:t>
            </a:r>
            <a:endParaRPr lang="fr-FR" sz="21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32155-D26A-47F2-9878-AE223C00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5813C-E3F7-4B7A-921D-5D2892AA0D72}"/>
              </a:ext>
            </a:extLst>
          </p:cNvPr>
          <p:cNvSpPr txBox="1"/>
          <p:nvPr/>
        </p:nvSpPr>
        <p:spPr>
          <a:xfrm>
            <a:off x="401693" y="1052736"/>
            <a:ext cx="7482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Analyse de fréquence de la voix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Consigne : répétition d’extraits de discours à différentes hauteurs vocales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Objectif : prendre conscience de son étendue vocale et d’apprendre à donner du relief à sa voix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D71975-00E9-411A-A466-B592E511E7C5}"/>
              </a:ext>
            </a:extLst>
          </p:cNvPr>
          <p:cNvSpPr txBox="1"/>
          <p:nvPr/>
        </p:nvSpPr>
        <p:spPr>
          <a:xfrm>
            <a:off x="3131840" y="3221746"/>
            <a:ext cx="55964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Exemple de texte disponible </a:t>
            </a:r>
          </a:p>
          <a:p>
            <a:endParaRPr lang="fr-FR" sz="14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i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Edmond Rostand</a:t>
            </a:r>
            <a:endParaRPr lang="fr-FR" sz="6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« Moi, monsieur, si j’avais un tel nez,</a:t>
            </a: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Il faudrait sur-le-champ que je me l’amputasse ! »</a:t>
            </a:r>
          </a:p>
          <a:p>
            <a:endParaRPr lang="fr-FR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quinzaine de textes issu de la littérature française pour découvrir toutes les facettes du discours (Desbordes-Valmore, Hugo, Corneille, Rostand, Zola, Perrault, Verlaine, …)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1AB3DC-A726-4F30-8A9F-EE09D288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01993"/>
            <a:ext cx="1874682" cy="347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81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32155-D26A-47F2-9878-AE223C00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5813C-E3F7-4B7A-921D-5D2892AA0D72}"/>
              </a:ext>
            </a:extLst>
          </p:cNvPr>
          <p:cNvSpPr txBox="1"/>
          <p:nvPr/>
        </p:nvSpPr>
        <p:spPr>
          <a:xfrm>
            <a:off x="401693" y="1052736"/>
            <a:ext cx="7482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Analyse de fréquence de la voix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Consigne : répétition d’extraits de discours à différentes hauteurs vocales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Objectif : prendre conscience de son étendue vocale et d’apprendre à donner du relief à sa voix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F0C49D-39C6-459D-ACB9-36C7E73C3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99664"/>
            <a:ext cx="1874682" cy="347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4F60ADC-5F5A-4424-9E6B-16DC05B3CA61}"/>
              </a:ext>
            </a:extLst>
          </p:cNvPr>
          <p:cNvSpPr txBox="1"/>
          <p:nvPr/>
        </p:nvSpPr>
        <p:spPr>
          <a:xfrm>
            <a:off x="3131840" y="3221746"/>
            <a:ext cx="55964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Exemple de texte disponible </a:t>
            </a:r>
          </a:p>
          <a:p>
            <a:endParaRPr lang="fr-FR" sz="14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i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Edmond Rostand</a:t>
            </a:r>
            <a:endParaRPr lang="fr-FR" sz="6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« Moi, monsieur, si j’avais un tel nez,</a:t>
            </a: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Il faudrait sur-le-champ que je me l’amputasse ! »</a:t>
            </a:r>
          </a:p>
          <a:p>
            <a:endParaRPr lang="fr-FR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quinzaine de textes issu de la littérature française pour découvrir toutes les facettes du discours (Desbordes-Valmore, Hugo, Corneille, Rostand, Zola, Perrault, Verlaine, …)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08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32155-D26A-47F2-9878-AE223C00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5813C-E3F7-4B7A-921D-5D2892AA0D72}"/>
              </a:ext>
            </a:extLst>
          </p:cNvPr>
          <p:cNvSpPr txBox="1"/>
          <p:nvPr/>
        </p:nvSpPr>
        <p:spPr>
          <a:xfrm>
            <a:off x="401693" y="1052736"/>
            <a:ext cx="7482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Analyse de fréquence de la voix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Consigne : répétition d’extraits de discours à différentes hauteurs vocales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Objectif : prendre conscience de son étendue vocale et d’apprendre à donner du relief à sa voix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072122-8713-4E5E-9C05-A3C1B4E2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01709"/>
            <a:ext cx="1874682" cy="348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CCD7D8-663E-4C11-A842-7B504F6D9D0C}"/>
              </a:ext>
            </a:extLst>
          </p:cNvPr>
          <p:cNvSpPr txBox="1"/>
          <p:nvPr/>
        </p:nvSpPr>
        <p:spPr>
          <a:xfrm>
            <a:off x="3131840" y="3221746"/>
            <a:ext cx="55964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Exemple de texte disponible </a:t>
            </a:r>
          </a:p>
          <a:p>
            <a:endParaRPr lang="fr-FR" sz="14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i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Edmond Rostand</a:t>
            </a:r>
            <a:endParaRPr lang="fr-FR" sz="6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« Moi, monsieur, si j’avais un tel nez,</a:t>
            </a: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Il faudrait sur-le-champ que je me l’amputasse ! »</a:t>
            </a:r>
          </a:p>
          <a:p>
            <a:endParaRPr lang="fr-FR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quinzaine de textes issu de la littérature française pour découvrir toutes les facettes du discours (Desbordes-Valmore, Hugo, Corneille, Rostand, Zola, Perrault, Verlaine, …)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7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32155-D26A-47F2-9878-AE223C00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A5813C-E3F7-4B7A-921D-5D2892AA0D72}"/>
              </a:ext>
            </a:extLst>
          </p:cNvPr>
          <p:cNvSpPr txBox="1"/>
          <p:nvPr/>
        </p:nvSpPr>
        <p:spPr>
          <a:xfrm>
            <a:off x="401693" y="1052736"/>
            <a:ext cx="7482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Analyse de fréquence de la voix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Consigne : répétition d’extraits de discours à différentes hauteurs vocales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Objectif : prendre conscience de son étendue vocale et d’apprendre à donner du relief à sa voix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D67E16-6E14-483F-AAA7-99796CD3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63" y="2801709"/>
            <a:ext cx="1882303" cy="347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5D81C8-74B3-4E26-B175-7D49258ED801}"/>
              </a:ext>
            </a:extLst>
          </p:cNvPr>
          <p:cNvSpPr txBox="1"/>
          <p:nvPr/>
        </p:nvSpPr>
        <p:spPr>
          <a:xfrm>
            <a:off x="3131840" y="3221746"/>
            <a:ext cx="55964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Exemple de texte disponible </a:t>
            </a:r>
          </a:p>
          <a:p>
            <a:endParaRPr lang="fr-FR" sz="14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i="1" kern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Edmond Rostand</a:t>
            </a:r>
            <a:endParaRPr lang="fr-FR" sz="600" i="1" kern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« Moi, monsieur, si j’avais un tel nez,</a:t>
            </a:r>
          </a:p>
          <a:p>
            <a:r>
              <a:rPr lang="fr-FR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Il faudrait sur-le-champ que je me l’amputasse ! »</a:t>
            </a:r>
          </a:p>
          <a:p>
            <a:endParaRPr lang="fr-FR" sz="1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Une quinzaine de textes issu de la littérature française pour découvrir toutes les facettes du discours (Desbordes-Valmore, Hugo, Corneille, Rostand, Zola, Perrault, Verlaine, …)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72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2D9A9-1A12-4ADC-83A1-C969D1F5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redécouvrir votre voix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F612B2-C995-4951-9AC4-15F7E9068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2" y="1628800"/>
            <a:ext cx="5554975" cy="38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DBD620-1701-4358-970B-61049284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Historique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C1EDE3-CFC6-4A60-BF5C-0DF423ADE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fr-FR" b="0" dirty="0"/>
              <a:t>L'application </a:t>
            </a:r>
            <a:r>
              <a:rPr lang="fr-FR" b="0" dirty="0" err="1"/>
              <a:t>Vocal'iz</a:t>
            </a:r>
            <a:r>
              <a:rPr lang="fr-FR" b="0" dirty="0"/>
              <a:t> a été développée par MGEN en collaboration avec</a:t>
            </a:r>
          </a:p>
          <a:p>
            <a:r>
              <a:rPr lang="fr-FR" b="0" dirty="0"/>
              <a:t>la Fédération Nationale des Orthophonistes (FNO) </a:t>
            </a:r>
          </a:p>
          <a:p>
            <a:r>
              <a:rPr lang="fr-FR" b="0" dirty="0"/>
              <a:t>l'Institut de Recherche et de Coordination Acoustique/Musique (IRCAM)</a:t>
            </a:r>
          </a:p>
          <a:p>
            <a:endParaRPr lang="fr-FR" b="0" dirty="0"/>
          </a:p>
          <a:p>
            <a:endParaRPr lang="fr-FR" b="0" dirty="0"/>
          </a:p>
          <a:p>
            <a:endParaRPr lang="fr-FR" b="0" dirty="0"/>
          </a:p>
          <a:p>
            <a:endParaRPr lang="fr-FR" b="0" dirty="0"/>
          </a:p>
          <a:p>
            <a:endParaRPr lang="fr-FR" b="0" dirty="0"/>
          </a:p>
          <a:p>
            <a:pPr marL="95250" indent="0">
              <a:buNone/>
            </a:pPr>
            <a:r>
              <a:rPr lang="fr-FR" b="0" dirty="0"/>
              <a:t>L’application a été lancée en décembre 2016 dans le cadre des initiatives préventions MGEN dans le but de sensibiliser les enseignants au thème de la voix et de la prise de parole</a:t>
            </a: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10C641-DB50-441D-9CD2-CD27E456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530" y="2999584"/>
            <a:ext cx="685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6C9EBD-3BFC-482D-BAEF-E50A6931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74" y="2971008"/>
            <a:ext cx="4857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CAM - Home | Facebook">
            <a:extLst>
              <a:ext uri="{FF2B5EF4-FFF2-40B4-BE49-F238E27FC236}">
                <a16:creationId xmlns:a16="http://schemas.microsoft.com/office/drawing/2014/main" id="{D90439E1-B822-460A-BDE4-9B2A4C9A1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711523" cy="7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7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C3A32-DA76-2942-8B33-23F458C3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Vocaliz 2021 – Rappel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54B598-BFE2-9543-9CC4-C92E17F6A9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049" y="1556792"/>
            <a:ext cx="5636305" cy="3935892"/>
          </a:xfrm>
        </p:spPr>
        <p:txBody>
          <a:bodyPr/>
          <a:lstStyle/>
          <a:p>
            <a:pPr marL="95250" indent="0">
              <a:buNone/>
            </a:pPr>
            <a:r>
              <a:rPr lang="en-GB" sz="1800" dirty="0" err="1"/>
              <a:t>Contenu</a:t>
            </a:r>
            <a:r>
              <a:rPr lang="en-GB" sz="1800" dirty="0"/>
              <a:t> </a:t>
            </a:r>
          </a:p>
          <a:p>
            <a:r>
              <a:rPr lang="en-GB" sz="1800" b="0" dirty="0"/>
              <a:t>Analyse </a:t>
            </a:r>
            <a:r>
              <a:rPr lang="en-GB" sz="1800" b="0" dirty="0" err="1"/>
              <a:t>vocale</a:t>
            </a:r>
            <a:r>
              <a:rPr lang="en-GB" sz="1800" b="0" dirty="0"/>
              <a:t> (</a:t>
            </a:r>
            <a:r>
              <a:rPr lang="en-GB" sz="1800" b="0" dirty="0" err="1"/>
              <a:t>réalisé</a:t>
            </a:r>
            <a:r>
              <a:rPr lang="en-GB" sz="1800" b="0" dirty="0"/>
              <a:t> par </a:t>
            </a:r>
            <a:r>
              <a:rPr lang="en-GB" sz="1800" b="0" dirty="0" err="1"/>
              <a:t>l’Ircam</a:t>
            </a:r>
            <a:r>
              <a:rPr lang="en-GB" sz="1800" b="0" dirty="0"/>
              <a:t>)</a:t>
            </a:r>
          </a:p>
          <a:p>
            <a:r>
              <a:rPr lang="en-GB" sz="1800" b="0" dirty="0"/>
              <a:t>60 exercises faits par des </a:t>
            </a:r>
            <a:r>
              <a:rPr lang="en-GB" sz="1800" b="0" dirty="0" err="1"/>
              <a:t>professionnels</a:t>
            </a:r>
            <a:r>
              <a:rPr lang="en-GB" sz="1800" b="0" dirty="0"/>
              <a:t> </a:t>
            </a:r>
          </a:p>
          <a:p>
            <a:r>
              <a:rPr lang="en-GB" sz="1800" b="0" dirty="0"/>
              <a:t>28 articles sur la </a:t>
            </a:r>
            <a:r>
              <a:rPr lang="en-GB" sz="1800" b="0" dirty="0" err="1"/>
              <a:t>voix</a:t>
            </a:r>
            <a:r>
              <a:rPr lang="en-GB" sz="1800" b="0" dirty="0"/>
              <a:t> </a:t>
            </a:r>
          </a:p>
          <a:p>
            <a:pPr marL="95250" indent="0">
              <a:buNone/>
            </a:pPr>
            <a:endParaRPr lang="en-GB" sz="1100" dirty="0"/>
          </a:p>
          <a:p>
            <a:pPr marL="95250" indent="0">
              <a:buNone/>
            </a:pPr>
            <a:r>
              <a:rPr lang="en-GB" sz="1800" dirty="0"/>
              <a:t>Data</a:t>
            </a:r>
            <a:endParaRPr lang="en-GB" sz="1800" b="0" dirty="0"/>
          </a:p>
          <a:p>
            <a:r>
              <a:rPr lang="en-GB" sz="1800" b="0" dirty="0"/>
              <a:t>100 000 </a:t>
            </a:r>
            <a:r>
              <a:rPr lang="en-GB" sz="1800" b="0" dirty="0" err="1"/>
              <a:t>visites</a:t>
            </a:r>
            <a:r>
              <a:rPr lang="en-GB" sz="1800" b="0" dirty="0"/>
              <a:t> / an (sans </a:t>
            </a:r>
            <a:r>
              <a:rPr lang="en-GB" sz="1800" b="0" dirty="0" err="1"/>
              <a:t>trafic</a:t>
            </a:r>
            <a:r>
              <a:rPr lang="en-GB" sz="1800" b="0" dirty="0"/>
              <a:t> </a:t>
            </a:r>
            <a:r>
              <a:rPr lang="en-GB" sz="1800" b="0" dirty="0" err="1"/>
              <a:t>payant</a:t>
            </a:r>
            <a:r>
              <a:rPr lang="en-GB" sz="1800" b="0" dirty="0"/>
              <a:t>)</a:t>
            </a:r>
          </a:p>
          <a:p>
            <a:r>
              <a:rPr lang="en-GB" sz="1800" b="0" dirty="0"/>
              <a:t>17 pages </a:t>
            </a:r>
            <a:r>
              <a:rPr lang="en-GB" sz="1800" b="0" dirty="0" err="1"/>
              <a:t>vues</a:t>
            </a:r>
            <a:r>
              <a:rPr lang="en-GB" sz="1800" b="0" dirty="0"/>
              <a:t> par </a:t>
            </a:r>
            <a:r>
              <a:rPr lang="en-GB" sz="1800" b="0" dirty="0" err="1"/>
              <a:t>visite</a:t>
            </a:r>
            <a:endParaRPr lang="en-GB" sz="1800" b="0" dirty="0"/>
          </a:p>
          <a:p>
            <a:r>
              <a:rPr lang="en-GB" sz="1800" b="0" dirty="0"/>
              <a:t>34 000 </a:t>
            </a:r>
            <a:r>
              <a:rPr lang="en-GB" sz="1800" b="0" dirty="0" err="1"/>
              <a:t>téléchargements</a:t>
            </a:r>
            <a:r>
              <a:rPr lang="en-GB" sz="1800" b="0" dirty="0"/>
              <a:t> / an</a:t>
            </a:r>
          </a:p>
          <a:p>
            <a:r>
              <a:rPr lang="en-GB" sz="1800" b="0" dirty="0"/>
              <a:t>Note de 3,9/5 sur les stores </a:t>
            </a:r>
          </a:p>
          <a:p>
            <a:endParaRPr lang="en-GB" sz="1800" b="0" dirty="0"/>
          </a:p>
          <a:p>
            <a:pPr marL="95250" indent="0">
              <a:buNone/>
            </a:pPr>
            <a:r>
              <a:rPr lang="en-GB" sz="1800" b="0" dirty="0" err="1"/>
              <a:t>L’attractivité</a:t>
            </a:r>
            <a:r>
              <a:rPr lang="en-GB" sz="1800" b="0" dirty="0"/>
              <a:t> continue bien </a:t>
            </a:r>
            <a:r>
              <a:rPr lang="en-GB" sz="1800" b="0" dirty="0" err="1"/>
              <a:t>qu’il</a:t>
            </a:r>
            <a:r>
              <a:rPr lang="en-GB" sz="1800" b="0" dirty="0"/>
              <a:t> </a:t>
            </a:r>
            <a:r>
              <a:rPr lang="en-GB" sz="1800" b="0" dirty="0" err="1"/>
              <a:t>n’y</a:t>
            </a:r>
            <a:r>
              <a:rPr lang="en-GB" sz="1800" b="0" dirty="0"/>
              <a:t> ait pas </a:t>
            </a:r>
            <a:r>
              <a:rPr lang="en-GB" sz="1800" b="0" dirty="0" err="1"/>
              <a:t>eu</a:t>
            </a:r>
            <a:r>
              <a:rPr lang="en-GB" sz="1800" b="0" dirty="0"/>
              <a:t> </a:t>
            </a:r>
            <a:r>
              <a:rPr lang="en-GB" sz="1800" b="0" dirty="0" err="1"/>
              <a:t>d’evolution</a:t>
            </a:r>
            <a:r>
              <a:rPr lang="en-GB" sz="1800" b="0" dirty="0"/>
              <a:t> </a:t>
            </a:r>
            <a:r>
              <a:rPr lang="en-GB" sz="1800" b="0" dirty="0" err="1"/>
              <a:t>depuis</a:t>
            </a:r>
            <a:r>
              <a:rPr lang="en-GB" sz="1800" b="0" dirty="0"/>
              <a:t> 2 </a:t>
            </a:r>
            <a:r>
              <a:rPr lang="en-GB" sz="1800" b="0" dirty="0" err="1"/>
              <a:t>ans</a:t>
            </a:r>
            <a:r>
              <a:rPr lang="en-GB" sz="1800" b="0" dirty="0"/>
              <a:t> </a:t>
            </a:r>
            <a:r>
              <a:rPr lang="en-GB" sz="1800" b="0" dirty="0" err="1"/>
              <a:t>ni</a:t>
            </a:r>
            <a:r>
              <a:rPr lang="en-GB" sz="1800" b="0" dirty="0"/>
              <a:t> de traffic </a:t>
            </a:r>
            <a:r>
              <a:rPr lang="en-GB" sz="1800" b="0" dirty="0" err="1"/>
              <a:t>payant</a:t>
            </a:r>
            <a:endParaRPr lang="en-GB" sz="1800" b="0" dirty="0"/>
          </a:p>
          <a:p>
            <a:pPr>
              <a:buFont typeface="Symbol" panose="05050102010706020507" pitchFamily="18" charset="2"/>
              <a:buChar char="Þ"/>
            </a:pPr>
            <a:endParaRPr lang="en-GB" sz="1800" b="0" dirty="0"/>
          </a:p>
          <a:p>
            <a:pPr marL="95250" indent="0">
              <a:buNone/>
            </a:pPr>
            <a:endParaRPr lang="en-GB" sz="1800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485CBF-C05B-5345-B486-AA70C0A44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929195" cy="16141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F51A937-7FAE-4B27-BA9A-31EC31E8A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13" y="3140968"/>
            <a:ext cx="859396" cy="1495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85A3464-9B59-419B-BF5E-A21D2AAA4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917" y="3140968"/>
            <a:ext cx="855966" cy="1477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EC5CAE-0429-4997-A72C-19B8F7D40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272" y="5085184"/>
            <a:ext cx="2464064" cy="116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No description available.">
            <a:extLst>
              <a:ext uri="{FF2B5EF4-FFF2-40B4-BE49-F238E27FC236}">
                <a16:creationId xmlns:a16="http://schemas.microsoft.com/office/drawing/2014/main" id="{145F51C5-FB51-439B-B890-A29E5509D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9"/>
          <a:stretch/>
        </p:blipFill>
        <p:spPr bwMode="auto">
          <a:xfrm>
            <a:off x="7308304" y="1514428"/>
            <a:ext cx="852536" cy="1494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8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02B03-70BD-46D5-81AE-C79C1E6D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Audience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2A4CD2-C29B-4442-91C2-6C652D2B4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8912"/>
            <a:ext cx="3090550" cy="2039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688479-7BA0-4DE9-949C-4A1AE6124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3836"/>
            <a:ext cx="3888432" cy="290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7D7B329-A18D-4766-8625-09839D444F05}"/>
              </a:ext>
            </a:extLst>
          </p:cNvPr>
          <p:cNvSpPr txBox="1"/>
          <p:nvPr/>
        </p:nvSpPr>
        <p:spPr>
          <a:xfrm>
            <a:off x="789115" y="5504832"/>
            <a:ext cx="7174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Symbol" pitchFamily="2" charset="2"/>
              <a:buChar char="Þ"/>
            </a:pPr>
            <a:r>
              <a:rPr lang="fr-FR" sz="2400" b="1" dirty="0">
                <a:latin typeface="Calibri" panose="020F0502020204030204" pitchFamily="34" charset="0"/>
              </a:rPr>
              <a:t> Pertinence par rapport à l’écosystème MGEN</a:t>
            </a:r>
          </a:p>
          <a:p>
            <a:pPr algn="ctr"/>
            <a:r>
              <a:rPr lang="fr-FR" sz="1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F257C6-9E89-43A9-9E61-82C99827EC38}"/>
              </a:ext>
            </a:extLst>
          </p:cNvPr>
          <p:cNvSpPr txBox="1"/>
          <p:nvPr/>
        </p:nvSpPr>
        <p:spPr>
          <a:xfrm>
            <a:off x="1688783" y="170383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alibri" panose="020F0502020204030204" pitchFamily="34" charset="0"/>
              </a:rPr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274550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534C7-8890-904D-8984-B1146FF8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Verbatim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40D702-7F63-964D-ACB9-E8D28B0B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" y="3314411"/>
            <a:ext cx="4474247" cy="7421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19E0A5A-7F47-7A44-B529-BC7F9620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" y="2281945"/>
            <a:ext cx="4659778" cy="7920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3DF4DF-FB91-C340-BFD2-F91DA1B23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" y="1375742"/>
            <a:ext cx="4495650" cy="7492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FD228E5-21D7-F141-875E-E42392550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" y="4302774"/>
            <a:ext cx="4502786" cy="5994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5880262-D2A9-9743-A714-0A9D966B2B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" y="5131239"/>
            <a:ext cx="4595555" cy="11060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31FD69C-A399-4E73-8438-9912388115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3097" y="1392778"/>
            <a:ext cx="4376924" cy="7322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99A3E3-62C4-454C-8CBB-9616CD06D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872" y="2311955"/>
            <a:ext cx="4327374" cy="7542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0BFF95-2D69-4AE4-BCBD-D70EED962A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9283" y="3253154"/>
            <a:ext cx="4409957" cy="9139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2CDED0-491B-4804-9A4E-B117FD58F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3531" y="4194353"/>
            <a:ext cx="4420968" cy="9029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15FFE1-3E2E-461E-BCC3-A6FE6CC18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564" y="5295214"/>
            <a:ext cx="4354901" cy="726734"/>
          </a:xfrm>
          <a:prstGeom prst="rect">
            <a:avLst/>
          </a:prstGeom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09649968-4C95-4A55-9D80-FFDD5793D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3985" y="6350786"/>
            <a:ext cx="7272808" cy="534598"/>
          </a:xfrm>
        </p:spPr>
        <p:txBody>
          <a:bodyPr/>
          <a:lstStyle/>
          <a:p>
            <a:pPr>
              <a:buFont typeface="Symbol" panose="05050102010706020507" pitchFamily="18" charset="2"/>
              <a:buChar char="Þ"/>
            </a:pPr>
            <a:r>
              <a:rPr lang="fr-FR" dirty="0"/>
              <a:t> La fan base de Vocaliz : environs 5 000 utilisateurs réguliers </a:t>
            </a:r>
          </a:p>
          <a:p>
            <a:pPr marL="952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538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BADB1-CA1B-47E2-B71B-4CFE9F23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exercices vidéo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C063D-A6B6-4AEE-A7FE-BB8E9ABB6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766" y="1653348"/>
            <a:ext cx="8313058" cy="3935892"/>
          </a:xfrm>
        </p:spPr>
        <p:txBody>
          <a:bodyPr/>
          <a:lstStyle/>
          <a:p>
            <a:pPr marL="95250" indent="0">
              <a:buNone/>
            </a:pPr>
            <a:r>
              <a:rPr lang="fr-FR" dirty="0"/>
              <a:t>De nombreux exercices</a:t>
            </a:r>
          </a:p>
          <a:p>
            <a:r>
              <a:rPr lang="fr-FR" b="0" dirty="0"/>
              <a:t>Vocalise</a:t>
            </a:r>
          </a:p>
          <a:p>
            <a:r>
              <a:rPr lang="fr-FR" b="0" dirty="0"/>
              <a:t>Portée </a:t>
            </a:r>
          </a:p>
          <a:p>
            <a:r>
              <a:rPr lang="fr-FR" b="0" dirty="0"/>
              <a:t>Posture </a:t>
            </a:r>
          </a:p>
          <a:p>
            <a:r>
              <a:rPr lang="fr-FR" b="0" dirty="0"/>
              <a:t>Souffle </a:t>
            </a:r>
          </a:p>
          <a:p>
            <a:r>
              <a:rPr lang="fr-FR" b="0" dirty="0"/>
              <a:t>Détente </a:t>
            </a:r>
          </a:p>
          <a:p>
            <a:r>
              <a:rPr lang="fr-FR" b="0" dirty="0"/>
              <a:t>Intonation</a:t>
            </a:r>
          </a:p>
          <a:p>
            <a:r>
              <a:rPr lang="fr-FR" b="0" dirty="0"/>
              <a:t>Échauffement </a:t>
            </a:r>
          </a:p>
          <a:p>
            <a:r>
              <a:rPr lang="fr-FR" b="0" dirty="0"/>
              <a:t>Placement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DD2536-B206-476E-AF16-182044F1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44" y="2142895"/>
            <a:ext cx="2952328" cy="166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D22A4C-28DB-492D-BCD2-6B11E84CFD25}"/>
              </a:ext>
            </a:extLst>
          </p:cNvPr>
          <p:cNvSpPr txBox="1"/>
          <p:nvPr/>
        </p:nvSpPr>
        <p:spPr>
          <a:xfrm>
            <a:off x="4805300" y="3871950"/>
            <a:ext cx="3597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hlinkClick r:id="rId3"/>
              </a:rPr>
              <a:t>https://www.youtube.com/watch?v=TmRFtJPHh8c</a:t>
            </a:r>
            <a:endParaRPr lang="fr-FR" sz="1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79A215-E185-40A0-98E9-EEA49558E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44" y="4273737"/>
            <a:ext cx="2952328" cy="1659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B628375-75F9-49A7-AD08-96BEF73FDDEF}"/>
              </a:ext>
            </a:extLst>
          </p:cNvPr>
          <p:cNvSpPr txBox="1"/>
          <p:nvPr/>
        </p:nvSpPr>
        <p:spPr>
          <a:xfrm>
            <a:off x="4826014" y="6053760"/>
            <a:ext cx="35910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hlinkClick r:id="rId5"/>
              </a:rPr>
              <a:t>https://www.youtube.com/watch?v=XRHpY35TPio</a:t>
            </a:r>
            <a:endParaRPr lang="fr-FR" sz="1200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341F649-0F67-40C8-BC6C-7FB42902F7E1}"/>
              </a:ext>
            </a:extLst>
          </p:cNvPr>
          <p:cNvSpPr txBox="1"/>
          <p:nvPr/>
        </p:nvSpPr>
        <p:spPr>
          <a:xfrm>
            <a:off x="4355982" y="1631378"/>
            <a:ext cx="430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Extraits disponible sur la chaîne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Vocaliz</a:t>
            </a:r>
          </a:p>
        </p:txBody>
      </p:sp>
    </p:spTree>
    <p:extLst>
      <p:ext uri="{BB962C8B-B14F-4D97-AF65-F5344CB8AC3E}">
        <p14:creationId xmlns:p14="http://schemas.microsoft.com/office/powerpoint/2010/main" val="72837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32155-D26A-47F2-9878-AE223C00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bref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C7C54A-7097-4EB2-B01D-F4498D308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42"/>
          <a:stretch/>
        </p:blipFill>
        <p:spPr>
          <a:xfrm>
            <a:off x="3275856" y="2487224"/>
            <a:ext cx="4577170" cy="2361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D46755-6374-4486-A174-9BE3227A8D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014"/>
          <a:stretch/>
        </p:blipFill>
        <p:spPr>
          <a:xfrm>
            <a:off x="1452836" y="2487224"/>
            <a:ext cx="1800200" cy="23616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32F2471-477E-4433-982F-F9DFBE272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793446"/>
            <a:ext cx="922100" cy="6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9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FF71E-0D58-4D9F-A688-28FC7814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Nouveauté 2022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9CCD9A-77AA-4FAB-A439-F70F0E69E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831" y="1556792"/>
            <a:ext cx="8313058" cy="4824536"/>
          </a:xfrm>
        </p:spPr>
        <p:txBody>
          <a:bodyPr/>
          <a:lstStyle/>
          <a:p>
            <a:pPr marL="95250" indent="0" algn="ctr">
              <a:buNone/>
            </a:pPr>
            <a:r>
              <a:rPr lang="fr-FR" sz="2800" dirty="0"/>
              <a:t>Nouveaux exercices de prosodie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207BEA-01DE-4587-8FB4-B8FCB9371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348880"/>
            <a:ext cx="207808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27C65D5-1046-4629-B30C-B5FF1B81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339355"/>
            <a:ext cx="1481957" cy="368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2DD385-4A4A-4E22-AF6E-9DC98A9A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780929"/>
            <a:ext cx="171159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54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62307-8D86-42EB-A2DE-BF42E8ED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des nouveaux exercices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BF499B-E2A7-4484-97C8-0F64B932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408305"/>
            <a:ext cx="941528" cy="1929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1B5BA39-86AF-4062-9858-A3063C42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727" y="4374528"/>
            <a:ext cx="952270" cy="168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90C767-46CC-432B-96DB-997B9F0D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063" y="4419571"/>
            <a:ext cx="952270" cy="198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A4F2BE-6CBD-4858-9E5C-3A3BD9377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553" y="4415837"/>
            <a:ext cx="941527" cy="1911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70D5CD-67D4-472E-8DBC-B67F032056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700" y="1340768"/>
            <a:ext cx="6554563" cy="2856900"/>
          </a:xfrm>
        </p:spPr>
        <p:txBody>
          <a:bodyPr/>
          <a:lstStyle/>
          <a:p>
            <a:pPr marL="95250" indent="0">
              <a:buNone/>
            </a:pPr>
            <a:r>
              <a:rPr lang="fr-FR" sz="1600" b="0" dirty="0"/>
              <a:t>Mise en ligne de nouvelles fonctionnalités « analyse du discours »</a:t>
            </a:r>
          </a:p>
          <a:p>
            <a:pPr marL="95250" indent="0">
              <a:buNone/>
            </a:pPr>
            <a:r>
              <a:rPr lang="fr-FR" sz="1600" dirty="0"/>
              <a:t>4 exercices </a:t>
            </a:r>
          </a:p>
          <a:p>
            <a:pPr lvl="1"/>
            <a:r>
              <a:rPr lang="fr-FR" sz="1600" b="0" dirty="0"/>
              <a:t>Intensité</a:t>
            </a:r>
          </a:p>
          <a:p>
            <a:pPr lvl="1"/>
            <a:r>
              <a:rPr lang="fr-FR" sz="1600" dirty="0"/>
              <a:t>F</a:t>
            </a:r>
            <a:r>
              <a:rPr lang="fr-FR" sz="1600" b="0" dirty="0"/>
              <a:t>réquence </a:t>
            </a:r>
          </a:p>
          <a:p>
            <a:pPr lvl="1"/>
            <a:r>
              <a:rPr lang="fr-FR" sz="1600" dirty="0"/>
              <a:t>Débit de parole</a:t>
            </a:r>
          </a:p>
          <a:p>
            <a:pPr lvl="1"/>
            <a:r>
              <a:rPr lang="fr-FR" sz="1600" dirty="0"/>
              <a:t>Pauses</a:t>
            </a:r>
            <a:endParaRPr lang="fr-FR" sz="1600" b="0" dirty="0"/>
          </a:p>
          <a:p>
            <a:pPr>
              <a:buFont typeface="Symbol" panose="05050102010706020507" pitchFamily="18" charset="2"/>
              <a:buChar char="Þ"/>
            </a:pPr>
            <a:r>
              <a:rPr lang="fr-FR" sz="1600" b="0" dirty="0"/>
              <a:t>Nouveaux modules réalisés avec l’Ircam + 2 orthophonistes</a:t>
            </a:r>
          </a:p>
          <a:p>
            <a:pPr marL="95250" indent="0">
              <a:buNone/>
            </a:pPr>
            <a:r>
              <a:rPr lang="fr-FR" sz="1600" b="0" dirty="0"/>
              <a:t>(inspirés d’outils professionnels)</a:t>
            </a:r>
          </a:p>
          <a:p>
            <a:endParaRPr lang="fr-FR" dirty="0"/>
          </a:p>
        </p:txBody>
      </p:sp>
      <p:pic>
        <p:nvPicPr>
          <p:cNvPr id="1026" name="Picture 2" descr="Article, brochure, appli… pour protéger sa voix (MGEN) | infirmerie  ressources">
            <a:extLst>
              <a:ext uri="{FF2B5EF4-FFF2-40B4-BE49-F238E27FC236}">
                <a16:creationId xmlns:a16="http://schemas.microsoft.com/office/drawing/2014/main" id="{7920DF81-1DCA-4702-8091-09E12D720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867" y="1484784"/>
            <a:ext cx="1617404" cy="2290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60431"/>
      </p:ext>
    </p:extLst>
  </p:cSld>
  <p:clrMapOvr>
    <a:masterClrMapping/>
  </p:clrMapOvr>
</p:sld>
</file>

<file path=ppt/theme/theme1.xml><?xml version="1.0" encoding="utf-8"?>
<a:theme xmlns:a="http://schemas.openxmlformats.org/drawingml/2006/main" name="9_MGEN_masque externe CA 2011">
  <a:themeElements>
    <a:clrScheme name="MGEN_masque externe CA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GEN_masque externe CA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MGEN_masque externe CA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GEN_masque externe CA 2011">
  <a:themeElements>
    <a:clrScheme name="MGEN_masque externe CA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GEN_masque externe CA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MGEN_masque externe CA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GEN_masque externe CA 2011">
  <a:themeElements>
    <a:clrScheme name="MGEN_masque externe CA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GEN_masque externe CA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>
          <a:noFill/>
        </a:ln>
        <a:effectLst/>
      </a:spPr>
      <a:bodyPr anchor="ctr"/>
      <a:lstStyle>
        <a:defPPr algn="ctr">
          <a:defRPr sz="1400" dirty="0">
            <a:solidFill>
              <a:schemeClr val="tx1"/>
            </a:solidFill>
            <a:ea typeface="MS PGothic" pitchFamily="34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MGEN_masque externe CA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MGEN_masque externe CA 2011">
  <a:themeElements>
    <a:clrScheme name="MGEN_masque externe CA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GEN_masque externe CA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MGEN_masque externe CA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MGEN_masque externe CA 2011">
  <a:themeElements>
    <a:clrScheme name="MGEN_masque externe CA 20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GEN_masque externe CA 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88900" marR="0" indent="-8890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MGEN_masque externe CA 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GEN_masque externe CA 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GEN_masque externe CA 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7D78996AF724ABC2C925A15303179" ma:contentTypeVersion="13" ma:contentTypeDescription="Crée un document." ma:contentTypeScope="" ma:versionID="a89d3e8c90f9f45b1e64388e89a3c0a0">
  <xsd:schema xmlns:xsd="http://www.w3.org/2001/XMLSchema" xmlns:xs="http://www.w3.org/2001/XMLSchema" xmlns:p="http://schemas.microsoft.com/office/2006/metadata/properties" xmlns:ns3="63715bb8-2783-4d91-a61d-9d55ab66797b" xmlns:ns4="0a7a447f-fa0b-4110-b7de-3b8764509823" targetNamespace="http://schemas.microsoft.com/office/2006/metadata/properties" ma:root="true" ma:fieldsID="beb483395ae2a052b91480e4031d2100" ns3:_="" ns4:_="">
    <xsd:import namespace="63715bb8-2783-4d91-a61d-9d55ab66797b"/>
    <xsd:import namespace="0a7a447f-fa0b-4110-b7de-3b87645098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15bb8-2783-4d91-a61d-9d55ab667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a447f-fa0b-4110-b7de-3b876450982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BF1FC2-C35E-4FD9-AAD9-F0A0B48B52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EE380-5F9E-4ACF-8922-AAB80F0B7FA7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a7a447f-fa0b-4110-b7de-3b8764509823"/>
    <ds:schemaRef ds:uri="http://purl.org/dc/elements/1.1/"/>
    <ds:schemaRef ds:uri="63715bb8-2783-4d91-a61d-9d55ab66797b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48BC71-E7E3-45A8-9681-BE66C3C65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715bb8-2783-4d91-a61d-9d55ab66797b"/>
    <ds:schemaRef ds:uri="0a7a447f-fa0b-4110-b7de-3b87645098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64391</TotalTime>
  <Words>622</Words>
  <Application>Microsoft Office PowerPoint</Application>
  <PresentationFormat>Affichage à l'écran (4:3)</PresentationFormat>
  <Paragraphs>109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Symbol</vt:lpstr>
      <vt:lpstr>9_MGEN_masque externe CA 2011</vt:lpstr>
      <vt:lpstr>MGEN_masque externe CA 2011</vt:lpstr>
      <vt:lpstr>1_MGEN_masque externe CA 2011</vt:lpstr>
      <vt:lpstr>10_MGEN_masque externe CA 2011</vt:lpstr>
      <vt:lpstr>12_MGEN_masque externe CA 2011</vt:lpstr>
      <vt:lpstr>Vocaliz - Kit Com</vt:lpstr>
      <vt:lpstr>Historique</vt:lpstr>
      <vt:lpstr>Vocaliz 2021 – Rappel</vt:lpstr>
      <vt:lpstr>Audience </vt:lpstr>
      <vt:lpstr>Verbatim</vt:lpstr>
      <vt:lpstr>Les exercices vidéo</vt:lpstr>
      <vt:lpstr>En bref </vt:lpstr>
      <vt:lpstr>Nouveauté 2022</vt:lpstr>
      <vt:lpstr>Présentation des nouveaux exercices</vt:lpstr>
      <vt:lpstr>Démo</vt:lpstr>
      <vt:lpstr>Démo</vt:lpstr>
      <vt:lpstr>Démo</vt:lpstr>
      <vt:lpstr>Démo</vt:lpstr>
      <vt:lpstr>A vous de redécouvrir votre voix</vt:lpstr>
    </vt:vector>
  </TitlesOfParts>
  <Company>CHOREGIE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de travail stratégie de contenus</dc:title>
  <dc:creator>AUBERT Emilie</dc:creator>
  <cp:lastModifiedBy>LOIE Corinne</cp:lastModifiedBy>
  <cp:revision>1119</cp:revision>
  <cp:lastPrinted>2020-03-02T15:52:42Z</cp:lastPrinted>
  <dcterms:created xsi:type="dcterms:W3CDTF">2016-03-24T15:18:38Z</dcterms:created>
  <dcterms:modified xsi:type="dcterms:W3CDTF">2022-01-31T18:43:34Z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0x010100D257D78996AF724ABC2C925A15303179</vt:lpwstr>
  </property>
</Properties>
</file>